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42" autoAdjust="0"/>
    <p:restoredTop sz="94660"/>
  </p:normalViewPr>
  <p:slideViewPr>
    <p:cSldViewPr snapToGrid="0">
      <p:cViewPr varScale="1">
        <p:scale>
          <a:sx n="86" d="100"/>
          <a:sy n="86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634C11-331D-4250-9A2E-A59104A2BC48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254F4BD7-D037-4DA2-BA39-D8AAE862E4CE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 err="1"/>
            <a:t>PyAudio</a:t>
          </a:r>
          <a:endParaRPr lang="en-IN" dirty="0"/>
        </a:p>
      </dgm:t>
    </dgm:pt>
    <dgm:pt modelId="{53A2D2EA-A7A5-416C-B44B-AF91869CC011}" type="parTrans" cxnId="{C747494B-E332-40C7-B2A8-2C32638D3174}">
      <dgm:prSet/>
      <dgm:spPr/>
      <dgm:t>
        <a:bodyPr/>
        <a:lstStyle/>
        <a:p>
          <a:endParaRPr lang="en-IN"/>
        </a:p>
      </dgm:t>
    </dgm:pt>
    <dgm:pt modelId="{40E07F93-46B3-42B9-A20C-AFBF45230057}" type="sibTrans" cxnId="{C747494B-E332-40C7-B2A8-2C32638D3174}">
      <dgm:prSet/>
      <dgm:spPr/>
      <dgm:t>
        <a:bodyPr/>
        <a:lstStyle/>
        <a:p>
          <a:endParaRPr lang="en-IN"/>
        </a:p>
      </dgm:t>
    </dgm:pt>
    <dgm:pt modelId="{2F0F36E7-6FF6-426A-A46D-4C6B537A019F}">
      <dgm:prSet phldrT="[Text]"/>
      <dgm:spPr>
        <a:solidFill>
          <a:srgbClr val="92D050"/>
        </a:solidFill>
      </dgm:spPr>
      <dgm:t>
        <a:bodyPr/>
        <a:lstStyle/>
        <a:p>
          <a:r>
            <a:rPr lang="en-IN" b="0" i="0" dirty="0"/>
            <a:t>Speech Recognition</a:t>
          </a:r>
          <a:endParaRPr lang="en-IN" dirty="0"/>
        </a:p>
      </dgm:t>
    </dgm:pt>
    <dgm:pt modelId="{467AF8DF-7C45-4A72-9837-DB77ADC4D951}" type="parTrans" cxnId="{0E691CE6-5B71-4CD0-86DB-7BA6F740C1BF}">
      <dgm:prSet/>
      <dgm:spPr/>
      <dgm:t>
        <a:bodyPr/>
        <a:lstStyle/>
        <a:p>
          <a:endParaRPr lang="en-IN"/>
        </a:p>
      </dgm:t>
    </dgm:pt>
    <dgm:pt modelId="{B1BF5FE1-EF44-4961-9624-6036270FBC92}" type="sibTrans" cxnId="{0E691CE6-5B71-4CD0-86DB-7BA6F740C1BF}">
      <dgm:prSet/>
      <dgm:spPr/>
      <dgm:t>
        <a:bodyPr/>
        <a:lstStyle/>
        <a:p>
          <a:endParaRPr lang="en-IN"/>
        </a:p>
      </dgm:t>
    </dgm:pt>
    <dgm:pt modelId="{6142055A-8FC8-45EF-A701-2EB25E709D8C}">
      <dgm:prSet phldrT="[Text]"/>
      <dgm:spPr/>
      <dgm:t>
        <a:bodyPr/>
        <a:lstStyle/>
        <a:p>
          <a:r>
            <a:rPr lang="en-IN" b="0" i="0" dirty="0"/>
            <a:t>Pyttsx3</a:t>
          </a:r>
          <a:endParaRPr lang="en-IN" dirty="0"/>
        </a:p>
      </dgm:t>
    </dgm:pt>
    <dgm:pt modelId="{6A8E053D-E48A-4472-B8C3-0535B64E2F7F}" type="parTrans" cxnId="{1A52094D-5EF9-4217-93F9-2F55A09C3558}">
      <dgm:prSet/>
      <dgm:spPr/>
      <dgm:t>
        <a:bodyPr/>
        <a:lstStyle/>
        <a:p>
          <a:endParaRPr lang="en-IN"/>
        </a:p>
      </dgm:t>
    </dgm:pt>
    <dgm:pt modelId="{976B60DD-E28B-4A2A-BCC9-3F0974378D93}" type="sibTrans" cxnId="{1A52094D-5EF9-4217-93F9-2F55A09C3558}">
      <dgm:prSet/>
      <dgm:spPr/>
      <dgm:t>
        <a:bodyPr/>
        <a:lstStyle/>
        <a:p>
          <a:endParaRPr lang="en-IN"/>
        </a:p>
      </dgm:t>
    </dgm:pt>
    <dgm:pt modelId="{0790AF8C-5A19-4D04-860E-78D9200F444C}" type="pres">
      <dgm:prSet presAssocID="{2A634C11-331D-4250-9A2E-A59104A2BC48}" presName="linear" presStyleCnt="0">
        <dgm:presLayoutVars>
          <dgm:dir/>
          <dgm:animLvl val="lvl"/>
          <dgm:resizeHandles val="exact"/>
        </dgm:presLayoutVars>
      </dgm:prSet>
      <dgm:spPr/>
    </dgm:pt>
    <dgm:pt modelId="{F33972FF-9B19-4B30-B10F-086481D0F58B}" type="pres">
      <dgm:prSet presAssocID="{254F4BD7-D037-4DA2-BA39-D8AAE862E4CE}" presName="parentLin" presStyleCnt="0"/>
      <dgm:spPr/>
    </dgm:pt>
    <dgm:pt modelId="{12A40AAE-855A-43F6-A556-FDEE7FBBE89D}" type="pres">
      <dgm:prSet presAssocID="{254F4BD7-D037-4DA2-BA39-D8AAE862E4CE}" presName="parentLeftMargin" presStyleLbl="node1" presStyleIdx="0" presStyleCnt="3"/>
      <dgm:spPr/>
    </dgm:pt>
    <dgm:pt modelId="{766257AB-5B89-46EC-93D7-C701ECEB1C87}" type="pres">
      <dgm:prSet presAssocID="{254F4BD7-D037-4DA2-BA39-D8AAE862E4C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1FD90F5-4FFA-4458-9B03-1F7F9E1464A0}" type="pres">
      <dgm:prSet presAssocID="{254F4BD7-D037-4DA2-BA39-D8AAE862E4CE}" presName="negativeSpace" presStyleCnt="0"/>
      <dgm:spPr/>
    </dgm:pt>
    <dgm:pt modelId="{81E2907E-69A6-47D0-9D13-8059FF0B6B1F}" type="pres">
      <dgm:prSet presAssocID="{254F4BD7-D037-4DA2-BA39-D8AAE862E4CE}" presName="childText" presStyleLbl="conFgAcc1" presStyleIdx="0" presStyleCnt="3">
        <dgm:presLayoutVars>
          <dgm:bulletEnabled val="1"/>
        </dgm:presLayoutVars>
      </dgm:prSet>
      <dgm:spPr/>
    </dgm:pt>
    <dgm:pt modelId="{AAC3BC01-F890-42B8-ACA1-578E550A7A72}" type="pres">
      <dgm:prSet presAssocID="{40E07F93-46B3-42B9-A20C-AFBF45230057}" presName="spaceBetweenRectangles" presStyleCnt="0"/>
      <dgm:spPr/>
    </dgm:pt>
    <dgm:pt modelId="{71232838-F5A9-4BAE-B665-F7793855BDA5}" type="pres">
      <dgm:prSet presAssocID="{2F0F36E7-6FF6-426A-A46D-4C6B537A019F}" presName="parentLin" presStyleCnt="0"/>
      <dgm:spPr/>
    </dgm:pt>
    <dgm:pt modelId="{15FF0F15-ADE3-4C97-8094-9CC8B7AB85EC}" type="pres">
      <dgm:prSet presAssocID="{2F0F36E7-6FF6-426A-A46D-4C6B537A019F}" presName="parentLeftMargin" presStyleLbl="node1" presStyleIdx="0" presStyleCnt="3"/>
      <dgm:spPr/>
    </dgm:pt>
    <dgm:pt modelId="{1AD5ECF7-53EF-4500-B738-BD8CF367A59D}" type="pres">
      <dgm:prSet presAssocID="{2F0F36E7-6FF6-426A-A46D-4C6B537A019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BDAEFC4-3949-49C2-B219-FB2B7EECF67D}" type="pres">
      <dgm:prSet presAssocID="{2F0F36E7-6FF6-426A-A46D-4C6B537A019F}" presName="negativeSpace" presStyleCnt="0"/>
      <dgm:spPr/>
    </dgm:pt>
    <dgm:pt modelId="{10F36B23-D259-4E06-8B41-2530AA132C3D}" type="pres">
      <dgm:prSet presAssocID="{2F0F36E7-6FF6-426A-A46D-4C6B537A019F}" presName="childText" presStyleLbl="conFgAcc1" presStyleIdx="1" presStyleCnt="3">
        <dgm:presLayoutVars>
          <dgm:bulletEnabled val="1"/>
        </dgm:presLayoutVars>
      </dgm:prSet>
      <dgm:spPr/>
    </dgm:pt>
    <dgm:pt modelId="{54BC9E64-B47A-48E2-8BBF-C81985C39ABC}" type="pres">
      <dgm:prSet presAssocID="{B1BF5FE1-EF44-4961-9624-6036270FBC92}" presName="spaceBetweenRectangles" presStyleCnt="0"/>
      <dgm:spPr/>
    </dgm:pt>
    <dgm:pt modelId="{EB693610-BF54-47DC-AF53-35DF8604CE33}" type="pres">
      <dgm:prSet presAssocID="{6142055A-8FC8-45EF-A701-2EB25E709D8C}" presName="parentLin" presStyleCnt="0"/>
      <dgm:spPr/>
    </dgm:pt>
    <dgm:pt modelId="{60736BE2-B527-4297-82EE-8834238B0145}" type="pres">
      <dgm:prSet presAssocID="{6142055A-8FC8-45EF-A701-2EB25E709D8C}" presName="parentLeftMargin" presStyleLbl="node1" presStyleIdx="1" presStyleCnt="3"/>
      <dgm:spPr/>
    </dgm:pt>
    <dgm:pt modelId="{A8730E55-E653-4C33-A99B-A3796448955A}" type="pres">
      <dgm:prSet presAssocID="{6142055A-8FC8-45EF-A701-2EB25E709D8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BA134B8-9CB2-4C59-A2AD-04D01468A415}" type="pres">
      <dgm:prSet presAssocID="{6142055A-8FC8-45EF-A701-2EB25E709D8C}" presName="negativeSpace" presStyleCnt="0"/>
      <dgm:spPr/>
    </dgm:pt>
    <dgm:pt modelId="{910744B3-84C1-474A-94F7-34671DCBB69D}" type="pres">
      <dgm:prSet presAssocID="{6142055A-8FC8-45EF-A701-2EB25E709D8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63D37028-6D83-4CA7-BE29-5026BACD0F39}" type="presOf" srcId="{2A634C11-331D-4250-9A2E-A59104A2BC48}" destId="{0790AF8C-5A19-4D04-860E-78D9200F444C}" srcOrd="0" destOrd="0" presId="urn:microsoft.com/office/officeart/2005/8/layout/list1"/>
    <dgm:cxn modelId="{AC71E52D-893A-4EAA-9CFB-EC87A14A0FD3}" type="presOf" srcId="{254F4BD7-D037-4DA2-BA39-D8AAE862E4CE}" destId="{766257AB-5B89-46EC-93D7-C701ECEB1C87}" srcOrd="1" destOrd="0" presId="urn:microsoft.com/office/officeart/2005/8/layout/list1"/>
    <dgm:cxn modelId="{DDE7F63E-BC65-4122-99F9-3B0D44B0206C}" type="presOf" srcId="{6142055A-8FC8-45EF-A701-2EB25E709D8C}" destId="{A8730E55-E653-4C33-A99B-A3796448955A}" srcOrd="1" destOrd="0" presId="urn:microsoft.com/office/officeart/2005/8/layout/list1"/>
    <dgm:cxn modelId="{ACBC0C3F-38A3-4278-BB60-3E9D6CD9F848}" type="presOf" srcId="{6142055A-8FC8-45EF-A701-2EB25E709D8C}" destId="{60736BE2-B527-4297-82EE-8834238B0145}" srcOrd="0" destOrd="0" presId="urn:microsoft.com/office/officeart/2005/8/layout/list1"/>
    <dgm:cxn modelId="{C747494B-E332-40C7-B2A8-2C32638D3174}" srcId="{2A634C11-331D-4250-9A2E-A59104A2BC48}" destId="{254F4BD7-D037-4DA2-BA39-D8AAE862E4CE}" srcOrd="0" destOrd="0" parTransId="{53A2D2EA-A7A5-416C-B44B-AF91869CC011}" sibTransId="{40E07F93-46B3-42B9-A20C-AFBF45230057}"/>
    <dgm:cxn modelId="{1A52094D-5EF9-4217-93F9-2F55A09C3558}" srcId="{2A634C11-331D-4250-9A2E-A59104A2BC48}" destId="{6142055A-8FC8-45EF-A701-2EB25E709D8C}" srcOrd="2" destOrd="0" parTransId="{6A8E053D-E48A-4472-B8C3-0535B64E2F7F}" sibTransId="{976B60DD-E28B-4A2A-BCC9-3F0974378D93}"/>
    <dgm:cxn modelId="{1D0D0079-6F44-41F5-A523-29E611DF1CBA}" type="presOf" srcId="{2F0F36E7-6FF6-426A-A46D-4C6B537A019F}" destId="{15FF0F15-ADE3-4C97-8094-9CC8B7AB85EC}" srcOrd="0" destOrd="0" presId="urn:microsoft.com/office/officeart/2005/8/layout/list1"/>
    <dgm:cxn modelId="{7CC1C3A3-55C0-4BFC-85C7-83B6A1528FBA}" type="presOf" srcId="{2F0F36E7-6FF6-426A-A46D-4C6B537A019F}" destId="{1AD5ECF7-53EF-4500-B738-BD8CF367A59D}" srcOrd="1" destOrd="0" presId="urn:microsoft.com/office/officeart/2005/8/layout/list1"/>
    <dgm:cxn modelId="{624AD3D9-BD06-4A29-BAE7-397CE4D4F830}" type="presOf" srcId="{254F4BD7-D037-4DA2-BA39-D8AAE862E4CE}" destId="{12A40AAE-855A-43F6-A556-FDEE7FBBE89D}" srcOrd="0" destOrd="0" presId="urn:microsoft.com/office/officeart/2005/8/layout/list1"/>
    <dgm:cxn modelId="{0E691CE6-5B71-4CD0-86DB-7BA6F740C1BF}" srcId="{2A634C11-331D-4250-9A2E-A59104A2BC48}" destId="{2F0F36E7-6FF6-426A-A46D-4C6B537A019F}" srcOrd="1" destOrd="0" parTransId="{467AF8DF-7C45-4A72-9837-DB77ADC4D951}" sibTransId="{B1BF5FE1-EF44-4961-9624-6036270FBC92}"/>
    <dgm:cxn modelId="{0D6CEB52-E7BA-4CDC-8D01-D50AD19D6FDF}" type="presParOf" srcId="{0790AF8C-5A19-4D04-860E-78D9200F444C}" destId="{F33972FF-9B19-4B30-B10F-086481D0F58B}" srcOrd="0" destOrd="0" presId="urn:microsoft.com/office/officeart/2005/8/layout/list1"/>
    <dgm:cxn modelId="{378F6398-404C-4FB3-A9B1-0695286B7464}" type="presParOf" srcId="{F33972FF-9B19-4B30-B10F-086481D0F58B}" destId="{12A40AAE-855A-43F6-A556-FDEE7FBBE89D}" srcOrd="0" destOrd="0" presId="urn:microsoft.com/office/officeart/2005/8/layout/list1"/>
    <dgm:cxn modelId="{3DF50869-8E84-4D07-AA93-676CBCDD9662}" type="presParOf" srcId="{F33972FF-9B19-4B30-B10F-086481D0F58B}" destId="{766257AB-5B89-46EC-93D7-C701ECEB1C87}" srcOrd="1" destOrd="0" presId="urn:microsoft.com/office/officeart/2005/8/layout/list1"/>
    <dgm:cxn modelId="{FFFC716B-0F1E-405E-A826-04388AFD8E1E}" type="presParOf" srcId="{0790AF8C-5A19-4D04-860E-78D9200F444C}" destId="{B1FD90F5-4FFA-4458-9B03-1F7F9E1464A0}" srcOrd="1" destOrd="0" presId="urn:microsoft.com/office/officeart/2005/8/layout/list1"/>
    <dgm:cxn modelId="{FE2E129F-EF09-47C6-AAEB-7036D194D472}" type="presParOf" srcId="{0790AF8C-5A19-4D04-860E-78D9200F444C}" destId="{81E2907E-69A6-47D0-9D13-8059FF0B6B1F}" srcOrd="2" destOrd="0" presId="urn:microsoft.com/office/officeart/2005/8/layout/list1"/>
    <dgm:cxn modelId="{2C3A1FD1-067E-47FA-AD07-4711EB81A9F9}" type="presParOf" srcId="{0790AF8C-5A19-4D04-860E-78D9200F444C}" destId="{AAC3BC01-F890-42B8-ACA1-578E550A7A72}" srcOrd="3" destOrd="0" presId="urn:microsoft.com/office/officeart/2005/8/layout/list1"/>
    <dgm:cxn modelId="{3A5FBFDE-59FF-448C-8227-F9D6F3A553BD}" type="presParOf" srcId="{0790AF8C-5A19-4D04-860E-78D9200F444C}" destId="{71232838-F5A9-4BAE-B665-F7793855BDA5}" srcOrd="4" destOrd="0" presId="urn:microsoft.com/office/officeart/2005/8/layout/list1"/>
    <dgm:cxn modelId="{23F311E2-5F0A-41BC-B2B7-D49F084F7338}" type="presParOf" srcId="{71232838-F5A9-4BAE-B665-F7793855BDA5}" destId="{15FF0F15-ADE3-4C97-8094-9CC8B7AB85EC}" srcOrd="0" destOrd="0" presId="urn:microsoft.com/office/officeart/2005/8/layout/list1"/>
    <dgm:cxn modelId="{4CD15E3B-2188-4B40-960D-F0CCB458CE62}" type="presParOf" srcId="{71232838-F5A9-4BAE-B665-F7793855BDA5}" destId="{1AD5ECF7-53EF-4500-B738-BD8CF367A59D}" srcOrd="1" destOrd="0" presId="urn:microsoft.com/office/officeart/2005/8/layout/list1"/>
    <dgm:cxn modelId="{D43C3B67-8A73-449F-982E-B78CBF0F0A61}" type="presParOf" srcId="{0790AF8C-5A19-4D04-860E-78D9200F444C}" destId="{CBDAEFC4-3949-49C2-B219-FB2B7EECF67D}" srcOrd="5" destOrd="0" presId="urn:microsoft.com/office/officeart/2005/8/layout/list1"/>
    <dgm:cxn modelId="{447F43E1-15C8-4123-9505-505796207DA2}" type="presParOf" srcId="{0790AF8C-5A19-4D04-860E-78D9200F444C}" destId="{10F36B23-D259-4E06-8B41-2530AA132C3D}" srcOrd="6" destOrd="0" presId="urn:microsoft.com/office/officeart/2005/8/layout/list1"/>
    <dgm:cxn modelId="{754433DD-FA2D-456E-AE3E-FF9544890AAA}" type="presParOf" srcId="{0790AF8C-5A19-4D04-860E-78D9200F444C}" destId="{54BC9E64-B47A-48E2-8BBF-C81985C39ABC}" srcOrd="7" destOrd="0" presId="urn:microsoft.com/office/officeart/2005/8/layout/list1"/>
    <dgm:cxn modelId="{F06F0ACA-275B-4931-9197-A5448ABCE882}" type="presParOf" srcId="{0790AF8C-5A19-4D04-860E-78D9200F444C}" destId="{EB693610-BF54-47DC-AF53-35DF8604CE33}" srcOrd="8" destOrd="0" presId="urn:microsoft.com/office/officeart/2005/8/layout/list1"/>
    <dgm:cxn modelId="{9B8AAEFF-97B3-4271-9FCE-AD254373B044}" type="presParOf" srcId="{EB693610-BF54-47DC-AF53-35DF8604CE33}" destId="{60736BE2-B527-4297-82EE-8834238B0145}" srcOrd="0" destOrd="0" presId="urn:microsoft.com/office/officeart/2005/8/layout/list1"/>
    <dgm:cxn modelId="{72CC12DB-E25D-456F-8EDE-807ADC178336}" type="presParOf" srcId="{EB693610-BF54-47DC-AF53-35DF8604CE33}" destId="{A8730E55-E653-4C33-A99B-A3796448955A}" srcOrd="1" destOrd="0" presId="urn:microsoft.com/office/officeart/2005/8/layout/list1"/>
    <dgm:cxn modelId="{7CAD86FC-3719-4DE5-885C-8C2B9FC29756}" type="presParOf" srcId="{0790AF8C-5A19-4D04-860E-78D9200F444C}" destId="{1BA134B8-9CB2-4C59-A2AD-04D01468A415}" srcOrd="9" destOrd="0" presId="urn:microsoft.com/office/officeart/2005/8/layout/list1"/>
    <dgm:cxn modelId="{AF5B6C30-5CEC-4DE5-A5B2-CCC98672FA7D}" type="presParOf" srcId="{0790AF8C-5A19-4D04-860E-78D9200F444C}" destId="{910744B3-84C1-474A-94F7-34671DCBB69D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E2907E-69A6-47D0-9D13-8059FF0B6B1F}">
      <dsp:nvSpPr>
        <dsp:cNvPr id="0" name=""/>
        <dsp:cNvSpPr/>
      </dsp:nvSpPr>
      <dsp:spPr>
        <a:xfrm>
          <a:off x="0" y="431313"/>
          <a:ext cx="7922826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6257AB-5B89-46EC-93D7-C701ECEB1C87}">
      <dsp:nvSpPr>
        <dsp:cNvPr id="0" name=""/>
        <dsp:cNvSpPr/>
      </dsp:nvSpPr>
      <dsp:spPr>
        <a:xfrm>
          <a:off x="396141" y="47553"/>
          <a:ext cx="5545978" cy="767520"/>
        </a:xfrm>
        <a:prstGeom prst="roundRect">
          <a:avLst/>
        </a:prstGeom>
        <a:solidFill>
          <a:srgbClr val="FFC00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625" tIns="0" rIns="209625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PyAudio</a:t>
          </a:r>
          <a:endParaRPr lang="en-IN" sz="2600" kern="1200" dirty="0"/>
        </a:p>
      </dsp:txBody>
      <dsp:txXfrm>
        <a:off x="433608" y="85020"/>
        <a:ext cx="5471044" cy="692586"/>
      </dsp:txXfrm>
    </dsp:sp>
    <dsp:sp modelId="{10F36B23-D259-4E06-8B41-2530AA132C3D}">
      <dsp:nvSpPr>
        <dsp:cNvPr id="0" name=""/>
        <dsp:cNvSpPr/>
      </dsp:nvSpPr>
      <dsp:spPr>
        <a:xfrm>
          <a:off x="0" y="1610673"/>
          <a:ext cx="7922826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D5ECF7-53EF-4500-B738-BD8CF367A59D}">
      <dsp:nvSpPr>
        <dsp:cNvPr id="0" name=""/>
        <dsp:cNvSpPr/>
      </dsp:nvSpPr>
      <dsp:spPr>
        <a:xfrm>
          <a:off x="396141" y="1226913"/>
          <a:ext cx="5545978" cy="767520"/>
        </a:xfrm>
        <a:prstGeom prst="roundRect">
          <a:avLst/>
        </a:prstGeom>
        <a:solidFill>
          <a:srgbClr val="92D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625" tIns="0" rIns="209625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b="0" i="0" kern="1200" dirty="0"/>
            <a:t>Speech Recognition</a:t>
          </a:r>
          <a:endParaRPr lang="en-IN" sz="2600" kern="1200" dirty="0"/>
        </a:p>
      </dsp:txBody>
      <dsp:txXfrm>
        <a:off x="433608" y="1264380"/>
        <a:ext cx="5471044" cy="692586"/>
      </dsp:txXfrm>
    </dsp:sp>
    <dsp:sp modelId="{910744B3-84C1-474A-94F7-34671DCBB69D}">
      <dsp:nvSpPr>
        <dsp:cNvPr id="0" name=""/>
        <dsp:cNvSpPr/>
      </dsp:nvSpPr>
      <dsp:spPr>
        <a:xfrm>
          <a:off x="0" y="2790033"/>
          <a:ext cx="7922826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30E55-E653-4C33-A99B-A3796448955A}">
      <dsp:nvSpPr>
        <dsp:cNvPr id="0" name=""/>
        <dsp:cNvSpPr/>
      </dsp:nvSpPr>
      <dsp:spPr>
        <a:xfrm>
          <a:off x="396141" y="2406273"/>
          <a:ext cx="5545978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625" tIns="0" rIns="209625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b="0" i="0" kern="1200" dirty="0"/>
            <a:t>Pyttsx3</a:t>
          </a:r>
          <a:endParaRPr lang="en-IN" sz="2600" kern="1200" dirty="0"/>
        </a:p>
      </dsp:txBody>
      <dsp:txXfrm>
        <a:off x="433608" y="2443740"/>
        <a:ext cx="5471044" cy="6925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fif>
</file>

<file path=ppt/media/image4.jpg>
</file>

<file path=ppt/media/image5.jp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PYTHON PROJECT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C5EBB-34AE-4842-BA8A-7212810E5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Pyttsx3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25921-6C30-43F5-9D00-9587B3CE3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0424E"/>
                </a:solidFill>
                <a:effectLst/>
                <a:latin typeface="urw-din"/>
              </a:rPr>
              <a:t>This module is used for conversion of text to speech in a program it works offline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5EDA49-6CF6-4F21-A78A-2CAD07AED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</a:rPr>
              <a:t>T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o install Pyttsx3, go to command prompt and type</a:t>
            </a:r>
          </a:p>
          <a:p>
            <a:endParaRPr lang="en-US" dirty="0">
              <a:solidFill>
                <a:schemeClr val="bg1"/>
              </a:solidFill>
              <a:latin typeface="Helvetica" panose="020B0604020202020204" pitchFamily="34" charset="0"/>
            </a:endParaRP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Pip install pyttsx3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D5ED07-852F-49B5-8422-11E1308BA7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983" y="2219418"/>
            <a:ext cx="5878991" cy="330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124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6D398-5CA1-42C8-8CB0-C6A79F6AD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Explanation: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8CA2B-6A9E-4F97-BEAA-7A4746C7D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fontAlgn="base"/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We have used three modules of Python here, </a:t>
            </a:r>
            <a:r>
              <a:rPr lang="en-US" b="1" i="0" dirty="0" err="1">
                <a:solidFill>
                  <a:srgbClr val="CF2E2E"/>
                </a:solidFill>
                <a:effectLst/>
                <a:latin typeface="inherit"/>
              </a:rPr>
              <a:t>pyaudio</a:t>
            </a:r>
            <a:r>
              <a:rPr lang="en-US" b="1" i="0" dirty="0">
                <a:solidFill>
                  <a:srgbClr val="CF2E2E"/>
                </a:solidFill>
                <a:effectLst/>
                <a:latin typeface="inherit"/>
              </a:rPr>
              <a:t> 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is working in the</a:t>
            </a:r>
            <a:r>
              <a:rPr lang="en-US" b="1" i="0" dirty="0">
                <a:solidFill>
                  <a:srgbClr val="CF2E2E"/>
                </a:solidFill>
                <a:effectLst/>
                <a:latin typeface="inherit"/>
              </a:rPr>
              <a:t> background 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and is necessary to be installed.</a:t>
            </a:r>
          </a:p>
          <a:p>
            <a:pPr algn="l" fontAlgn="base"/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Here, we have made the </a:t>
            </a:r>
            <a:r>
              <a:rPr lang="en-US" b="1" i="0" dirty="0" err="1">
                <a:solidFill>
                  <a:srgbClr val="CF2E2E"/>
                </a:solidFill>
                <a:effectLst/>
                <a:latin typeface="inherit"/>
              </a:rPr>
              <a:t>take_command</a:t>
            </a:r>
            <a:r>
              <a:rPr lang="en-US" b="1" i="0" dirty="0">
                <a:solidFill>
                  <a:srgbClr val="CF2E2E"/>
                </a:solidFill>
                <a:effectLst/>
                <a:latin typeface="inherit"/>
              </a:rPr>
              <a:t>()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 function so that it can be used here as the </a:t>
            </a:r>
            <a:r>
              <a:rPr lang="en-US" b="1" i="0" dirty="0">
                <a:solidFill>
                  <a:srgbClr val="CF2E2E"/>
                </a:solidFill>
                <a:effectLst/>
                <a:latin typeface="inherit"/>
              </a:rPr>
              <a:t>ear 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of our voice assistant in Python which ultimately uses the </a:t>
            </a:r>
            <a:r>
              <a:rPr lang="en-US" b="1" i="0" dirty="0" err="1">
                <a:solidFill>
                  <a:srgbClr val="CF2E2E"/>
                </a:solidFill>
                <a:effectLst/>
                <a:latin typeface="inherit"/>
              </a:rPr>
              <a:t>speech_recognition</a:t>
            </a:r>
            <a:r>
              <a:rPr lang="en-US" b="1" i="0" dirty="0">
                <a:solidFill>
                  <a:srgbClr val="CF2E2E"/>
                </a:solidFill>
                <a:effectLst/>
                <a:latin typeface="inherit"/>
              </a:rPr>
              <a:t> 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module.</a:t>
            </a:r>
          </a:p>
          <a:p>
            <a:pPr algn="l" fontAlgn="base"/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Similarly, we have made the </a:t>
            </a:r>
            <a:r>
              <a:rPr lang="en-US" b="1" i="0" dirty="0">
                <a:solidFill>
                  <a:srgbClr val="CF2E2E"/>
                </a:solidFill>
                <a:effectLst/>
                <a:latin typeface="inherit"/>
              </a:rPr>
              <a:t>Speak()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 function so that it can be used here as the </a:t>
            </a:r>
            <a:r>
              <a:rPr lang="en-US" b="1" i="0" dirty="0">
                <a:solidFill>
                  <a:srgbClr val="CF2E2E"/>
                </a:solidFill>
                <a:effectLst/>
                <a:latin typeface="inherit"/>
              </a:rPr>
              <a:t>mouth 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of our voice assistant in Python which ultimately uses the </a:t>
            </a:r>
            <a:r>
              <a:rPr lang="en-US" b="1" i="0" dirty="0">
                <a:solidFill>
                  <a:srgbClr val="CF2E2E"/>
                </a:solidFill>
                <a:effectLst/>
                <a:latin typeface="inherit"/>
              </a:rPr>
              <a:t>pyttsx3 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module.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1389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5AA6C3-AC63-4476-8377-6957429AB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763" y="2364581"/>
            <a:ext cx="4876800" cy="3248025"/>
          </a:xfrm>
        </p:spPr>
      </p:pic>
    </p:spTree>
    <p:extLst>
      <p:ext uri="{BB962C8B-B14F-4D97-AF65-F5344CB8AC3E}">
        <p14:creationId xmlns:p14="http://schemas.microsoft.com/office/powerpoint/2010/main" val="2177506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Python Tutor using Voice Assistant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F1B4C0-DCA8-48FB-A7F3-76C30B69A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132" y="76345"/>
            <a:ext cx="8747735" cy="624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53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7FC92F8-1C12-49EB-B605-098FE04D5C62}"/>
              </a:ext>
            </a:extLst>
          </p:cNvPr>
          <p:cNvSpPr txBox="1"/>
          <p:nvPr/>
        </p:nvSpPr>
        <p:spPr>
          <a:xfrm>
            <a:off x="1358282" y="1182231"/>
            <a:ext cx="970329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This assistant can talk to you or </a:t>
            </a:r>
            <a:r>
              <a:rPr lang="en-US" sz="2800" b="1" i="0" dirty="0">
                <a:solidFill>
                  <a:srgbClr val="CF2E2E"/>
                </a:solidFill>
                <a:effectLst/>
                <a:latin typeface="inherit"/>
              </a:rPr>
              <a:t>communicate 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with you using your voice like Google Assistant .</a:t>
            </a:r>
          </a:p>
          <a:p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But, this will not be that much advanced, this will totally depend on the </a:t>
            </a:r>
            <a:r>
              <a:rPr lang="en-US" sz="2800" b="1" i="0" dirty="0" err="1">
                <a:solidFill>
                  <a:srgbClr val="CF2E2E"/>
                </a:solidFill>
                <a:effectLst/>
                <a:latin typeface="inherit"/>
              </a:rPr>
              <a:t>if..else</a:t>
            </a:r>
            <a:r>
              <a:rPr lang="en-US" sz="2800" b="1" i="0" dirty="0">
                <a:solidFill>
                  <a:srgbClr val="CF2E2E"/>
                </a:solidFill>
                <a:effectLst/>
                <a:latin typeface="inherit"/>
              </a:rPr>
              <a:t>.. 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condition which we will use inside our Program.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644967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03F68-F803-406B-9F12-71B023787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6F636-ED0C-4D5C-A489-C4776CB56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main Aim is making python learning more interactive using voice assistant.</a:t>
            </a:r>
          </a:p>
          <a:p>
            <a:pPr marL="0" indent="0">
              <a:buNone/>
            </a:pPr>
            <a:r>
              <a:rPr lang="en-US" dirty="0"/>
              <a:t>In the project we add lot of python topics like loop, function etc. in the if else statement and in this way we tried to make our program a python learning program .</a:t>
            </a:r>
          </a:p>
          <a:p>
            <a:pPr marL="0" indent="0">
              <a:buNone/>
            </a:pPr>
            <a:r>
              <a:rPr lang="en-US" dirty="0"/>
              <a:t>This project will help the student to learn python language more easily because our project communicate with the user so that student will learn things very fast.</a:t>
            </a:r>
          </a:p>
          <a:p>
            <a:pPr marL="0" indent="0">
              <a:buNone/>
            </a:pPr>
            <a:r>
              <a:rPr lang="en-US" dirty="0"/>
              <a:t>This program is very easy to use and it interact to the user very fast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9003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978157-5D3A-41BF-969D-7362B5118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39" y="97654"/>
            <a:ext cx="11321855" cy="610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433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9FA53-5D0F-4FD7-817B-D06184F30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00AC0-9CD4-49D6-9017-46309A820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There are three requirements–</a:t>
            </a:r>
            <a:endParaRPr lang="en-IN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03281563-24AC-4ADA-9EF7-5458CD0F1A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8458900"/>
              </p:ext>
            </p:extLst>
          </p:nvPr>
        </p:nvGraphicFramePr>
        <p:xfrm>
          <a:off x="1171853" y="2476870"/>
          <a:ext cx="7922826" cy="34927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102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2D0FE-ADDF-4EF5-85D9-13D03396E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PyAudio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F8809-0723-4034-83D8-EFC340D61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b="0" i="0" dirty="0" err="1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PyAudio</a:t>
            </a:r>
            <a:r>
              <a:rPr lang="en-IN" b="0" i="0" dirty="0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 provides Python bindings for </a:t>
            </a:r>
            <a:r>
              <a:rPr lang="en-IN" b="0" i="0" dirty="0" err="1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PortAudio</a:t>
            </a:r>
            <a:r>
              <a:rPr lang="en-IN" b="0" i="0" dirty="0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, the cross-platform audio I/O library. With </a:t>
            </a:r>
            <a:r>
              <a:rPr lang="en-IN" b="0" i="0" dirty="0" err="1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PyAudio</a:t>
            </a:r>
            <a:r>
              <a:rPr lang="en-IN" b="0" i="0" dirty="0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, you can easily use Python to play and record audio on a variety of platforms. </a:t>
            </a:r>
            <a:r>
              <a:rPr lang="en-IN" b="0" i="0" dirty="0" err="1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PyAudio</a:t>
            </a:r>
            <a:r>
              <a:rPr lang="en-IN" b="0" i="0" dirty="0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 is inspired by:</a:t>
            </a:r>
          </a:p>
          <a:p>
            <a:pPr algn="just"/>
            <a:r>
              <a:rPr lang="en-IN" b="0" i="0" dirty="0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1.pyPortAudio/</a:t>
            </a:r>
            <a:r>
              <a:rPr lang="en-IN" b="0" i="0" dirty="0" err="1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fastaudio</a:t>
            </a:r>
            <a:r>
              <a:rPr lang="en-IN" b="0" i="0" dirty="0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: Python bindings for </a:t>
            </a:r>
            <a:r>
              <a:rPr lang="en-IN" b="0" i="0" dirty="0" err="1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PortAudio</a:t>
            </a:r>
            <a:r>
              <a:rPr lang="en-IN" b="0" i="0" dirty="0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 v18 API.</a:t>
            </a:r>
          </a:p>
          <a:p>
            <a:pPr algn="just"/>
            <a:r>
              <a:rPr lang="en-IN" b="0" i="0" dirty="0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2.tkSnack: cross-platform sound toolkit for </a:t>
            </a:r>
            <a:r>
              <a:rPr lang="en-IN" b="1" i="0" dirty="0" err="1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Tcl</a:t>
            </a:r>
            <a:r>
              <a:rPr lang="en-IN" b="1" i="0" dirty="0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/Tk </a:t>
            </a:r>
            <a:r>
              <a:rPr lang="en-IN" b="0" i="0" dirty="0">
                <a:solidFill>
                  <a:srgbClr val="14171A"/>
                </a:solidFill>
                <a:effectLst/>
                <a:latin typeface="Arial" panose="020B0604020202020204" pitchFamily="34" charset="0"/>
              </a:rPr>
              <a:t>and Python.</a:t>
            </a:r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17534-7FAC-422B-97BB-3FDCFFE56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</a:rPr>
              <a:t>T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o install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pyaudio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, go to command prompt and type</a:t>
            </a:r>
          </a:p>
          <a:p>
            <a:endParaRPr lang="en-US" dirty="0">
              <a:solidFill>
                <a:schemeClr val="bg1"/>
              </a:solidFill>
              <a:latin typeface="Helvetica" panose="020B06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</a:rPr>
              <a:t>p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ip install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pyaudio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 </a:t>
            </a:r>
          </a:p>
          <a:p>
            <a:endParaRPr lang="en-US" dirty="0">
              <a:solidFill>
                <a:schemeClr val="bg1"/>
              </a:solidFill>
              <a:latin typeface="Helvetica" panose="020B0604020202020204" pitchFamily="34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2A3337-08CF-4BF7-A289-E699F24B5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816" y="3959440"/>
            <a:ext cx="4843719" cy="272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6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44C39-2AFD-4172-B62B-41D631092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inherit"/>
              </a:rPr>
              <a:t>Speech Recognition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ADAED-2A99-42D1-8742-6A1F750CA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0424E"/>
                </a:solidFill>
                <a:effectLst/>
                <a:latin typeface="urw-din"/>
              </a:rPr>
              <a:t>Speech recognition is the process of converting audio into text. This is commonly used in voice assistants like Alexa, Siri, etc. Python provides an API called </a:t>
            </a:r>
            <a:r>
              <a:rPr lang="en-US" b="1" i="0" dirty="0" err="1">
                <a:solidFill>
                  <a:srgbClr val="40424E"/>
                </a:solidFill>
                <a:effectLst/>
                <a:latin typeface="urw-din"/>
              </a:rPr>
              <a:t>SpeechRecognition</a:t>
            </a:r>
            <a:r>
              <a:rPr lang="en-US" b="0" i="0" dirty="0">
                <a:solidFill>
                  <a:srgbClr val="40424E"/>
                </a:solidFill>
                <a:effectLst/>
                <a:latin typeface="urw-din"/>
              </a:rPr>
              <a:t> to allow us to convert audio into text for further processing. In this article, we will look at converting large or long audio files into text using the </a:t>
            </a:r>
            <a:r>
              <a:rPr lang="en-US" b="0" i="0" dirty="0" err="1">
                <a:solidFill>
                  <a:srgbClr val="40424E"/>
                </a:solidFill>
                <a:effectLst/>
                <a:latin typeface="urw-din"/>
              </a:rPr>
              <a:t>SpeechRecognition</a:t>
            </a:r>
            <a:r>
              <a:rPr lang="en-US" b="0" i="0" dirty="0">
                <a:solidFill>
                  <a:srgbClr val="40424E"/>
                </a:solidFill>
                <a:effectLst/>
                <a:latin typeface="urw-din"/>
              </a:rPr>
              <a:t> API in python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386B5-FCB5-4C03-9674-C44C77AC4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elvetica" panose="020B0604020202020204" pitchFamily="34" charset="0"/>
              </a:rPr>
              <a:t>T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o install </a:t>
            </a:r>
            <a:r>
              <a:rPr lang="en-IN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SpeechRecognition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, go to command prompt and type</a:t>
            </a:r>
          </a:p>
          <a:p>
            <a:endParaRPr lang="en-US" dirty="0">
              <a:solidFill>
                <a:schemeClr val="bg1"/>
              </a:solidFill>
              <a:latin typeface="Helvetica" panose="020B0604020202020204" pitchFamily="34" charset="0"/>
            </a:endParaRP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Pip install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speechrecognition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 </a:t>
            </a:r>
          </a:p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26A5D4-4F40-4AC9-9C08-86C8B99FB7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983" y="3460177"/>
            <a:ext cx="5290027" cy="308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2693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{D16C3FBD-D21D-4C1C-AB01-63FCCA2DE706}tf56160789_win32</Template>
  <TotalTime>278</TotalTime>
  <Words>438</Words>
  <Application>Microsoft Office PowerPoint</Application>
  <PresentationFormat>Widescreen</PresentationFormat>
  <Paragraphs>36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Bookman Old Style</vt:lpstr>
      <vt:lpstr>Calibri</vt:lpstr>
      <vt:lpstr>Franklin Gothic Book</vt:lpstr>
      <vt:lpstr>Helvetica</vt:lpstr>
      <vt:lpstr>inherit</vt:lpstr>
      <vt:lpstr>urw-din</vt:lpstr>
      <vt:lpstr>1_RetrospectVTI</vt:lpstr>
      <vt:lpstr>PYTHON PROJECT</vt:lpstr>
      <vt:lpstr>Python Tutor using Voice Assistant </vt:lpstr>
      <vt:lpstr>PowerPoint Presentation</vt:lpstr>
      <vt:lpstr>PowerPoint Presentation</vt:lpstr>
      <vt:lpstr>AIM </vt:lpstr>
      <vt:lpstr>PowerPoint Presentation</vt:lpstr>
      <vt:lpstr>REQUIREMENTS </vt:lpstr>
      <vt:lpstr>PyAudio</vt:lpstr>
      <vt:lpstr>Speech Recognition</vt:lpstr>
      <vt:lpstr>Pyttsx3</vt:lpstr>
      <vt:lpstr>Explanation: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PROJECT</dc:title>
  <dc:creator>Sahil Verma</dc:creator>
  <cp:lastModifiedBy>Sahil Verma</cp:lastModifiedBy>
  <cp:revision>14</cp:revision>
  <dcterms:created xsi:type="dcterms:W3CDTF">2021-01-06T10:10:35Z</dcterms:created>
  <dcterms:modified xsi:type="dcterms:W3CDTF">2022-02-27T16:39:57Z</dcterms:modified>
</cp:coreProperties>
</file>

<file path=docProps/thumbnail.jpeg>
</file>